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58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9" descr=";n,;jh ilu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617200" y="6375401"/>
            <a:ext cx="1082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x-none" sz="1800" b="1">
                <a:solidFill>
                  <a:schemeClr val="bg1"/>
                </a:solidFill>
              </a:rPr>
              <a:t>Page </a:t>
            </a:r>
            <a:fld id="{35C2132F-01BC-7847-A369-95AE12C2C929}" type="slidenum">
              <a:rPr lang="fr-FR" altLang="x-none" sz="1800" b="1">
                <a:solidFill>
                  <a:schemeClr val="bg1"/>
                </a:solidFill>
              </a:rPr>
              <a:pPr/>
              <a:t>‹#›</a:t>
            </a:fld>
            <a:endParaRPr lang="fr-FR" altLang="x-none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AIRFIRE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Andre Lemos, </a:t>
            </a:r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Fabio </a:t>
            </a:r>
            <a:r>
              <a:rPr lang="en-CA" dirty="0" err="1">
                <a:solidFill>
                  <a:srgbClr val="FF0000"/>
                </a:solidFill>
              </a:rPr>
              <a:t>Ciconi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rgbClr val="FF0000"/>
                </a:solidFill>
              </a:rPr>
              <a:t>and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 </a:t>
            </a:r>
            <a:r>
              <a:rPr lang="en-CA" dirty="0">
                <a:solidFill>
                  <a:srgbClr val="FF0000"/>
                </a:solidFill>
              </a:rPr>
              <a:t>Rodrigo Geronimo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Future Facture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Schedule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Game World and Story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Characters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Game Progression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Future Features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Game World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7935" y="1539347"/>
            <a:ext cx="6019798" cy="79745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2100 - 83 years in the future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253067"/>
            <a:ext cx="2709333" cy="2777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7935" y="2356911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he </a:t>
            </a:r>
            <a:r>
              <a:rPr lang="en-US" sz="3200" dirty="0">
                <a:solidFill>
                  <a:srgbClr val="FF0000"/>
                </a:solidFill>
              </a:rPr>
              <a:t>humankind remains living on earth</a:t>
            </a:r>
            <a:r>
              <a:rPr lang="en-US" sz="3200" dirty="0"/>
              <a:t>.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207935" y="3218634"/>
            <a:ext cx="5853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We are not alone in universe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6" y="4030133"/>
            <a:ext cx="3691467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3769542"/>
            <a:ext cx="17983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Characters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8533" y="3505200"/>
            <a:ext cx="3053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Hero AirFire007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C:\Users\Andre\AppData\Local\Microsoft\Windows\INetCache\Content.Word\spritesheet-part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44306" y="1544320"/>
            <a:ext cx="1142365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215467" y="3505200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Aliens spaceship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7" name="Picture 6" descr="C:\Users\Andre\AppData\Local\Microsoft\Windows\INetCache\Content.Word\spritesheet-part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54500" y="1530996"/>
            <a:ext cx="1735772" cy="2133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601200" y="3505200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Asteroids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C:\Users\Andre\AppData\Local\Microsoft\Windows\INetCache\Content.Word\spritesheet-part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28" y="1902777"/>
            <a:ext cx="1201739" cy="131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171770" y="5904486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Mother alien </a:t>
            </a:r>
            <a:r>
              <a:rPr lang="en-US" sz="3200" dirty="0" smtClean="0">
                <a:solidFill>
                  <a:srgbClr val="FF0000"/>
                </a:solidFill>
              </a:rPr>
              <a:t>space ship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1" name="Picture 10" descr="C:\Users\Andre\AppData\Local\Microsoft\Windows\INetCache\Content.Word\spritesheet-part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29" y="592667"/>
            <a:ext cx="7005805" cy="5323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Game Menu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24" y="1185334"/>
            <a:ext cx="8583952" cy="43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Level 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156866"/>
            <a:ext cx="8640000" cy="44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Level 2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63" y="1232194"/>
            <a:ext cx="8640673" cy="44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Level 3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71" y="1253065"/>
            <a:ext cx="86614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Game Over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0" y="1265767"/>
            <a:ext cx="8632800" cy="43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90167</Template>
  <TotalTime>73</TotalTime>
  <Words>65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Modèle par défaut</vt:lpstr>
      <vt:lpstr>AIRFIRE</vt:lpstr>
      <vt:lpstr>Schedule</vt:lpstr>
      <vt:lpstr>Game World </vt:lpstr>
      <vt:lpstr>Characters</vt:lpstr>
      <vt:lpstr>Game Menu</vt:lpstr>
      <vt:lpstr>Level 1</vt:lpstr>
      <vt:lpstr>Level 2</vt:lpstr>
      <vt:lpstr>Level 3</vt:lpstr>
      <vt:lpstr>Game Over</vt:lpstr>
      <vt:lpstr>Future Facture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Clementino Costa de Lemos</dc:creator>
  <cp:lastModifiedBy>Andre Clementino Costa de Lemos</cp:lastModifiedBy>
  <cp:revision>9</cp:revision>
  <cp:lastPrinted>2017-08-17T18:59:38Z</cp:lastPrinted>
  <dcterms:created xsi:type="dcterms:W3CDTF">2017-08-17T18:23:52Z</dcterms:created>
  <dcterms:modified xsi:type="dcterms:W3CDTF">2017-08-17T19:37:24Z</dcterms:modified>
</cp:coreProperties>
</file>